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003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397c45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397c45a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1397c45a9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397c45a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1397c45a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1397c45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1397c45a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1397c45a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1397c45a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147b83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7f147b83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7f147b83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5" name="Google Shape;255;g7f147b833b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147b833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f147b83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f147b833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f147b833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147b833b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f147b833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147b833b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f147b833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f147b833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7f147b833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f147b833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7" name="Google Shape;297;g7f147b833b_0_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f147b833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7f147b83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f147b833b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f147b833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147b833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7f147b833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147b833b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7f147b833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f147b833b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f147b833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147b83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7f147b833b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7f147b833b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4" name="Google Shape;344;g7f147b833b_0_1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f147b833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f147b833b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7f147b833b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67" name="Google Shape;36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79" name="Google Shape;37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397c45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71397c45a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71397c45a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g71397c45a9_0_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JOINs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/>
              <a:t>How to crud related tables</a:t>
            </a:r>
            <a:endParaRPr sz="3600" b="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Като резултат виждаме </a:t>
            </a:r>
            <a:r>
              <a:rPr lang="en-US" sz="3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само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записите, за които има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PK - FK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съответствие.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JOIN/INNER JOIN - result</a:t>
            </a: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recipes table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*</a:t>
            </a:r>
            <a:r>
              <a:rPr lang="en-US" sz="2400" i="1">
                <a:solidFill>
                  <a:schemeClr val="dk1"/>
                </a:solidFill>
              </a:rPr>
              <a:t>set meal_type_id default value to NULL</a:t>
            </a:r>
            <a:endParaRPr sz="2400" i="1"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- example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75" y="1948225"/>
            <a:ext cx="88011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5798675" y="2483550"/>
            <a:ext cx="530400" cy="12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5823350" y="2779575"/>
            <a:ext cx="3576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*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`recipes` 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JOIN meal_types on recipes.meal_type_id = meal_types.meal_type_id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4532350"/>
            <a:ext cx="10363200" cy="1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Направете JOIN заявка към таблиците recipes &amp; meal_types в phpMyAdmin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Селектирайте всички данни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Селектирайте само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името на рецептата и тип ястие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името на рецептата, тип ястие, време за приготвяне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lphaL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 на рецептата, тип ястие, описание на рецептата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*Приложете в sql заявката си, съкратен запис на името на таблиците.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JOIN/INNER JOIN - tasks</a:t>
            </a: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LEFT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LEFT JOIN 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LEFT JOIN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917900" y="45323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LEFT OUTER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recipes to meal-types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`recipes`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LEFT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meal_types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recipes.meal_type_id = meal_types.meal_type_id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4532350"/>
            <a:ext cx="100774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/>
          <p:nvPr/>
        </p:nvSpPr>
        <p:spPr>
          <a:xfrm>
            <a:off x="5811000" y="5653525"/>
            <a:ext cx="428700" cy="13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meal-types to recipes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`meal_types`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LEFT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recipes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meal_types.meal_type_id = recipes.meal_type_id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0" y="4762488"/>
            <a:ext cx="1153477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difference between the two queries and their results!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RIGHT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JOINs - purpose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JOINs - types</a:t>
            </a:r>
            <a:endParaRPr/>
          </a:p>
          <a:p>
            <a:pPr marL="446088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How to CRUD related tables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RIGHT JOIN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r>
              <a:rPr lang="en-US" sz="1800">
                <a:solidFill>
                  <a:srgbClr val="595959"/>
                </a:solidFill>
              </a:rPr>
              <a:t/>
            </a:r>
            <a:br>
              <a:rPr lang="en-US" sz="1800">
                <a:solidFill>
                  <a:srgbClr val="595959"/>
                </a:solidFill>
              </a:rPr>
            </a:b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3366CC"/>
                </a:solidFill>
              </a:rPr>
              <a:t>table1.column_name</a:t>
            </a:r>
            <a:r>
              <a:rPr lang="en-US" sz="1800" b="1">
                <a:solidFill>
                  <a:srgbClr val="3366CC"/>
                </a:solidFill>
              </a:rPr>
              <a:t>=</a:t>
            </a:r>
            <a:r>
              <a:rPr lang="en-US" sz="1800" b="1" i="1">
                <a:solidFill>
                  <a:srgbClr val="3366CC"/>
                </a:solidFill>
              </a:rPr>
              <a:t>table2.column_name</a:t>
            </a:r>
            <a:r>
              <a:rPr lang="en-US" sz="1800" b="1">
                <a:solidFill>
                  <a:srgbClr val="3366CC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recipes to meal-types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`recipes`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RIGHT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meal_types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recipes.meal_type_id = meal_types.meal_type_id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5685"/>
            <a:ext cx="12191999" cy="160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results of the query - joining meal_types to recipes using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LEFT JOIN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RIGHT JOIN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 - join meal-types to recipes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result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8591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>
                <a:solidFill>
                  <a:srgbClr val="595959"/>
                </a:solidFill>
              </a:rPr>
              <a:t>SELECT * FROM `meal_types` </a:t>
            </a: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1800" b="1">
                <a:solidFill>
                  <a:schemeClr val="lt1"/>
                </a:solidFill>
              </a:rPr>
              <a:t>RIGHT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>
                <a:solidFill>
                  <a:srgbClr val="F2A818"/>
                </a:solidFill>
              </a:rPr>
              <a:t>recipes</a:t>
            </a:r>
            <a:r>
              <a:rPr lang="en-US" sz="1800">
                <a:solidFill>
                  <a:srgbClr val="595959"/>
                </a:solidFill>
              </a:rPr>
              <a:t> ON</a:t>
            </a:r>
            <a:r>
              <a:rPr lang="en-US" sz="1800">
                <a:solidFill>
                  <a:srgbClr val="F2A818"/>
                </a:solidFill>
              </a:rPr>
              <a:t> meal_types.meal_type_id = recipes.meal_type_id</a:t>
            </a:r>
            <a:endParaRPr sz="2400" b="1">
              <a:solidFill>
                <a:srgbClr val="F2A81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3759"/>
            <a:ext cx="12192001" cy="15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37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Explain the results of the query - joining recipes to meal_types using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LEFT JOIN</a:t>
            </a:r>
            <a:endParaRPr sz="3000">
              <a:solidFill>
                <a:schemeClr val="dk1"/>
              </a:solidFill>
            </a:endParaRPr>
          </a:p>
          <a:p>
            <a:pPr marL="989981" lvl="1" indent="-4569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>
                <a:solidFill>
                  <a:schemeClr val="dk1"/>
                </a:solidFill>
              </a:rPr>
              <a:t>RIGHT JOIN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RIGHT JOIN 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/>
        </p:nvSpPr>
        <p:spPr>
          <a:xfrm>
            <a:off x="4528200" y="2249200"/>
            <a:ext cx="31329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TIPS &amp; TRICKS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 date_added, date_modified, date_deleted columns to meal_types table.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Select all recipes joining meal_types. What happens to the same column data?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Select recipes where meal_types column date_deleted is not NULL.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TIPS AND TRICKS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First is the result you have the get, then you select the join to use!</a:t>
            </a:r>
            <a:endParaRPr/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*</a:t>
            </a:r>
            <a:r>
              <a:rPr lang="en-US" sz="2400" i="1"/>
              <a:t>true for every query you set</a:t>
            </a:r>
            <a:endParaRPr sz="2400" i="1"/>
          </a:p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You can join as many tables as you need if you are able to manage to get the desired and trustworthy result!</a:t>
            </a:r>
            <a:endParaRPr/>
          </a:p>
          <a:p>
            <a:pPr marL="457200" lvl="0" indent="-44437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When you join tables with same column names, you have to give a unique name for each of them in the SQL query!</a:t>
            </a:r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REMEMBER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JOINs purpose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83" name="Google Shape;383;p4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Свързваме таблици в БД чрез 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/Internal relation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Достъпваме информация от няколко /свързани/ таблици и можем да изпълним CRUD към нея.</a:t>
            </a:r>
            <a:endParaRPr sz="2400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JOINs - purpose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Recipes have meal_type</a:t>
            </a:r>
            <a:endParaRPr/>
          </a:p>
          <a:p>
            <a:pPr marL="989981" lvl="1" indent="-418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meal_type_id is FK in recipes table - points to meal_types table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</a:rPr>
              <a:t>How to replace the meal_type_id with meal_type_name?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JOINs - example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914400" y="2492558"/>
            <a:ext cx="10363200" cy="882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SELECT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FROM `recipes`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866975"/>
            <a:ext cx="10363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/>
          <p:nvPr/>
        </p:nvSpPr>
        <p:spPr>
          <a:xfrm>
            <a:off x="6070025" y="4592775"/>
            <a:ext cx="616800" cy="12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-1133350" y="318662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725" y="5271150"/>
            <a:ext cx="2820150" cy="14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JOINs  types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types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r>
              <a:rPr lang="en-US" sz="2400" b="1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Returns all rows when there is at least one match in BOTH tables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from the left table, and the matched rows from the right table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from the right table, and the matched rows from the left table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>
                <a:solidFill>
                  <a:srgbClr val="99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Return all rows when there is a match in ONE of the tables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JOINs - types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JOIN /  INNER JOIN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>
                <a:solidFill>
                  <a:schemeClr val="dk1"/>
                </a:solidFill>
              </a:rPr>
              <a:t>the sql query</a:t>
            </a: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JOIN/INNER JOIN 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19504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INNER 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666699"/>
                </a:solidFill>
              </a:rPr>
              <a:t>table1.column_name</a:t>
            </a:r>
            <a:r>
              <a:rPr lang="en-US" sz="1800" b="1">
                <a:solidFill>
                  <a:srgbClr val="666699"/>
                </a:solidFill>
              </a:rPr>
              <a:t>=</a:t>
            </a:r>
            <a:r>
              <a:rPr lang="en-US" sz="1800" b="1" i="1">
                <a:solidFill>
                  <a:srgbClr val="666699"/>
                </a:solidFill>
              </a:rPr>
              <a:t>table2.column_name</a:t>
            </a:r>
            <a:r>
              <a:rPr lang="en-US" sz="1800" b="1">
                <a:solidFill>
                  <a:srgbClr val="666699"/>
                </a:solidFill>
              </a:rPr>
              <a:t>;</a:t>
            </a:r>
            <a:endParaRPr sz="1800" b="1">
              <a:solidFill>
                <a:srgbClr val="6666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17900" y="45323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SELECT </a:t>
            </a:r>
            <a:r>
              <a:rPr lang="en-US" sz="1800" i="1">
                <a:solidFill>
                  <a:srgbClr val="595959"/>
                </a:solidFill>
              </a:rPr>
              <a:t>column_name(s) 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FROM </a:t>
            </a:r>
            <a:r>
              <a:rPr lang="en-US" sz="1800" i="1">
                <a:solidFill>
                  <a:srgbClr val="595959"/>
                </a:solidFill>
              </a:rPr>
              <a:t>table1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JOIN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lang="en-US" sz="1800" i="1">
                <a:solidFill>
                  <a:srgbClr val="595959"/>
                </a:solidFill>
              </a:rPr>
              <a:t>table2</a:t>
            </a:r>
            <a:endParaRPr sz="1800" i="1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ON </a:t>
            </a:r>
            <a:r>
              <a:rPr lang="en-US" sz="1800" b="1" i="1">
                <a:solidFill>
                  <a:srgbClr val="666699"/>
                </a:solidFill>
              </a:rPr>
              <a:t>table1.column_name</a:t>
            </a:r>
            <a:r>
              <a:rPr lang="en-US" sz="1800" b="1">
                <a:solidFill>
                  <a:srgbClr val="666699"/>
                </a:solidFill>
              </a:rPr>
              <a:t>=</a:t>
            </a:r>
            <a:r>
              <a:rPr lang="en-US" sz="1800" b="1" i="1">
                <a:solidFill>
                  <a:srgbClr val="666699"/>
                </a:solidFill>
              </a:rPr>
              <a:t>table2.column_name</a:t>
            </a:r>
            <a:r>
              <a:rPr lang="en-US" sz="1800">
                <a:solidFill>
                  <a:srgbClr val="595959"/>
                </a:solidFill>
              </a:rPr>
              <a:t>;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859</Words>
  <Application>Microsoft Office PowerPoint</Application>
  <PresentationFormat>По избор</PresentationFormat>
  <Paragraphs>242</Paragraphs>
  <Slides>30</Slides>
  <Notes>30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Noto Sans Symbols</vt:lpstr>
      <vt:lpstr>Roboto</vt:lpstr>
      <vt:lpstr>1_SoftUni3_1</vt:lpstr>
      <vt:lpstr>SQL JOINs How to crud related tables </vt:lpstr>
      <vt:lpstr>Table of Contents</vt:lpstr>
      <vt:lpstr>Презентация на PowerPoint</vt:lpstr>
      <vt:lpstr>JOINs - purpose</vt:lpstr>
      <vt:lpstr>JOINs - example</vt:lpstr>
      <vt:lpstr>Презентация на PowerPoint</vt:lpstr>
      <vt:lpstr>JOINs - types</vt:lpstr>
      <vt:lpstr>Презентация на PowerPoint</vt:lpstr>
      <vt:lpstr>JOIN/INNER JOIN </vt:lpstr>
      <vt:lpstr>JOIN/INNER JOIN - result</vt:lpstr>
      <vt:lpstr>JOIN/INNER JOIN - example</vt:lpstr>
      <vt:lpstr>JOIN/INNER JOIN </vt:lpstr>
      <vt:lpstr>JOIN/INNER JOIN - tasks</vt:lpstr>
      <vt:lpstr>Презентация на PowerPoint</vt:lpstr>
      <vt:lpstr>LEFT JOIN </vt:lpstr>
      <vt:lpstr>JOIN/INNER JOIN </vt:lpstr>
      <vt:lpstr>JOIN/INNER JOIN </vt:lpstr>
      <vt:lpstr>JOIN/INNER JOIN </vt:lpstr>
      <vt:lpstr>Презентация на PowerPoint</vt:lpstr>
      <vt:lpstr>RIGHT JOIN </vt:lpstr>
      <vt:lpstr>RIGHT JOIN </vt:lpstr>
      <vt:lpstr>RIGHT JOIN </vt:lpstr>
      <vt:lpstr>RIGHT JOIN </vt:lpstr>
      <vt:lpstr>RIGHT JOIN </vt:lpstr>
      <vt:lpstr>Презентация на PowerPoint</vt:lpstr>
      <vt:lpstr>TIPS AND TRICKS</vt:lpstr>
      <vt:lpstr>REMEMBER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JOINs How to crud related tables </dc:title>
  <dc:creator>Milena</dc:creator>
  <cp:lastModifiedBy>Ariel</cp:lastModifiedBy>
  <cp:revision>2</cp:revision>
  <dcterms:modified xsi:type="dcterms:W3CDTF">2020-03-12T07:25:42Z</dcterms:modified>
</cp:coreProperties>
</file>